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32399288" cy="43200638"/>
  <p:notesSz cx="6858000" cy="9144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2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BAAA8-171B-4A32-B6E7-0E17460887B6}" type="datetimeFigureOut">
              <a:rPr lang="es-ES_tradnl" smtClean="0"/>
              <a:t>12/11/2021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B381-62F6-4A3D-B027-0D06C0518A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927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ásico 4 apart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8973589"/>
            <a:ext cx="13769697" cy="14760000"/>
          </a:xfrm>
        </p:spPr>
        <p:txBody>
          <a:bodyPr/>
          <a:lstStyle>
            <a:lvl1pPr marL="0" indent="0">
              <a:buFontTx/>
              <a:buNone/>
              <a:defRPr sz="4000">
                <a:latin typeface="Trebuchet MS" panose="020B0603020202020204" pitchFamily="34" charset="0"/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6617820" y="8973589"/>
            <a:ext cx="13769697" cy="147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000">
                <a:latin typeface="Trebuchet MS" panose="020B0603020202020204" pitchFamily="34" charset="0"/>
              </a:defRPr>
            </a:lvl1pPr>
            <a:lvl2pPr marL="1619951" indent="0">
              <a:buFontTx/>
              <a:buNone/>
              <a:defRPr sz="4000">
                <a:latin typeface="Trebuchet MS" panose="020B0603020202020204" pitchFamily="34" charset="0"/>
              </a:defRPr>
            </a:lvl2pPr>
            <a:lvl3pPr marL="3239902" indent="0">
              <a:buFontTx/>
              <a:buNone/>
              <a:defRPr sz="4000">
                <a:latin typeface="Trebuchet MS" panose="020B0603020202020204" pitchFamily="34" charset="0"/>
              </a:defRPr>
            </a:lvl3pPr>
            <a:lvl4pPr marL="4859853" indent="0">
              <a:buFontTx/>
              <a:buNone/>
              <a:defRPr sz="4000">
                <a:latin typeface="Trebuchet MS" panose="020B0603020202020204" pitchFamily="34" charset="0"/>
              </a:defRPr>
            </a:lvl4pPr>
            <a:lvl5pPr marL="6479804" indent="0">
              <a:buFontTx/>
              <a:buNone/>
              <a:defRPr sz="4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2227451" y="26804389"/>
            <a:ext cx="13769697" cy="147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000">
                <a:latin typeface="Trebuchet MS" panose="020B0603020202020204" pitchFamily="34" charset="0"/>
              </a:defRPr>
            </a:lvl1pPr>
            <a:lvl2pPr marL="1619951" indent="0">
              <a:buFontTx/>
              <a:buNone/>
              <a:defRPr sz="4000">
                <a:latin typeface="Trebuchet MS" panose="020B0603020202020204" pitchFamily="34" charset="0"/>
              </a:defRPr>
            </a:lvl2pPr>
            <a:lvl3pPr marL="3239902" indent="0">
              <a:buFontTx/>
              <a:buNone/>
              <a:defRPr sz="4000">
                <a:latin typeface="Trebuchet MS" panose="020B0603020202020204" pitchFamily="34" charset="0"/>
              </a:defRPr>
            </a:lvl3pPr>
            <a:lvl4pPr marL="4859853" indent="0">
              <a:buFontTx/>
              <a:buNone/>
              <a:defRPr sz="4000">
                <a:latin typeface="Trebuchet MS" panose="020B0603020202020204" pitchFamily="34" charset="0"/>
              </a:defRPr>
            </a:lvl4pPr>
            <a:lvl5pPr marL="6479804" indent="0">
              <a:buFontTx/>
              <a:buNone/>
              <a:defRPr sz="4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16617820" y="26804389"/>
            <a:ext cx="13769697" cy="1476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000">
                <a:latin typeface="Trebuchet MS" panose="020B0603020202020204" pitchFamily="34" charset="0"/>
              </a:defRPr>
            </a:lvl1pPr>
            <a:lvl2pPr marL="1619951" indent="0">
              <a:buFontTx/>
              <a:buNone/>
              <a:defRPr sz="4000">
                <a:latin typeface="Trebuchet MS" panose="020B0603020202020204" pitchFamily="34" charset="0"/>
              </a:defRPr>
            </a:lvl2pPr>
            <a:lvl3pPr marL="3239902" indent="0">
              <a:buFontTx/>
              <a:buNone/>
              <a:defRPr sz="4000">
                <a:latin typeface="Trebuchet MS" panose="020B0603020202020204" pitchFamily="34" charset="0"/>
              </a:defRPr>
            </a:lvl3pPr>
            <a:lvl4pPr marL="4859853" indent="0">
              <a:buFontTx/>
              <a:buNone/>
              <a:defRPr sz="4000">
                <a:latin typeface="Trebuchet MS" panose="020B0603020202020204" pitchFamily="34" charset="0"/>
              </a:defRPr>
            </a:lvl4pPr>
            <a:lvl5pPr marL="6479804" indent="0">
              <a:buFontTx/>
              <a:buNone/>
              <a:defRPr sz="40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2227451" y="6869777"/>
            <a:ext cx="13706415" cy="1736435"/>
          </a:xfrm>
        </p:spPr>
        <p:txBody>
          <a:bodyPr anchor="b">
            <a:normAutofit/>
          </a:bodyPr>
          <a:lstStyle>
            <a:lvl1pPr marL="0" indent="0">
              <a:buNone/>
              <a:defRPr sz="6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Haga clic para modificar el estilo de Título de apartado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6613600" y="6869777"/>
            <a:ext cx="13773917" cy="1736435"/>
          </a:xfrm>
        </p:spPr>
        <p:txBody>
          <a:bodyPr anchor="b">
            <a:normAutofit/>
          </a:bodyPr>
          <a:lstStyle>
            <a:lvl1pPr marL="0" indent="0">
              <a:buNone/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Haga clic para modificar el estilo de título de apartado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27451" y="24598977"/>
            <a:ext cx="13706415" cy="1736435"/>
          </a:xfrm>
        </p:spPr>
        <p:txBody>
          <a:bodyPr anchor="b">
            <a:normAutofit/>
          </a:bodyPr>
          <a:lstStyle>
            <a:lvl1pPr marL="0" indent="0">
              <a:buNone/>
              <a:defRPr sz="6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Haga clic para modificar el estilo de Título de apartado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6613600" y="24598977"/>
            <a:ext cx="13773917" cy="1736435"/>
          </a:xfrm>
        </p:spPr>
        <p:txBody>
          <a:bodyPr anchor="b">
            <a:normAutofit/>
          </a:bodyPr>
          <a:lstStyle>
            <a:lvl1pPr marL="0" indent="0">
              <a:buNone/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Haga clic para modificar el estilo de título de apartado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3700651" y="3715966"/>
            <a:ext cx="24151825" cy="2288423"/>
          </a:xfrm>
        </p:spPr>
        <p:txBody>
          <a:bodyPr anchor="t">
            <a:normAutofit/>
          </a:bodyPr>
          <a:lstStyle>
            <a:lvl1pPr marL="0" indent="0" algn="ctr">
              <a:buNone/>
              <a:defRPr sz="8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Haga clic para agregar autores y filiación</a:t>
            </a:r>
          </a:p>
        </p:txBody>
      </p:sp>
    </p:spTree>
    <p:extLst>
      <p:ext uri="{BB962C8B-B14F-4D97-AF65-F5344CB8AC3E}">
        <p14:creationId xmlns:p14="http://schemas.microsoft.com/office/powerpoint/2010/main" val="282925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56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0651" y="433289"/>
            <a:ext cx="24151825" cy="3234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6728360"/>
            <a:ext cx="27944386" cy="3411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563" y="40292130"/>
            <a:ext cx="2513776" cy="227502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476" y="41603881"/>
            <a:ext cx="3415135" cy="685932"/>
          </a:xfrm>
          <a:prstGeom prst="rect">
            <a:avLst/>
          </a:prstGeom>
        </p:spPr>
      </p:pic>
      <p:sp>
        <p:nvSpPr>
          <p:cNvPr id="10" name="Marcador de texto 6"/>
          <p:cNvSpPr txBox="1">
            <a:spLocks/>
          </p:cNvSpPr>
          <p:nvPr userDrawn="1"/>
        </p:nvSpPr>
        <p:spPr>
          <a:xfrm>
            <a:off x="3251200" y="41706800"/>
            <a:ext cx="24601276" cy="621377"/>
          </a:xfrm>
          <a:prstGeom prst="rect">
            <a:avLst/>
          </a:prstGeom>
        </p:spPr>
        <p:txBody>
          <a:bodyPr/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Tx/>
              <a:buNone/>
              <a:defRPr sz="4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Tx/>
              <a:buNone/>
              <a:defRPr sz="4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Tx/>
              <a:buNone/>
              <a:defRPr sz="4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Tx/>
              <a:buNone/>
              <a:defRPr sz="4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Tx/>
              <a:buNone/>
              <a:defRPr sz="4000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DIVEREDUTEC 2022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953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3239902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59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3692502" y="3953974"/>
            <a:ext cx="24152225" cy="2784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8000" dirty="0"/>
              <a:t>Clic para agregar Autores y filiación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contenido 6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Marcador de texto 9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291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6</Words>
  <Application>Microsoft Office PowerPoint</Application>
  <PresentationFormat>Personalizado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Emmanuelle Gutiérrez y Restrepo</dc:creator>
  <cp:lastModifiedBy>Emmanuelle Gutiérrez y Restrepo</cp:lastModifiedBy>
  <cp:revision>10</cp:revision>
  <dcterms:created xsi:type="dcterms:W3CDTF">2018-08-11T15:14:42Z</dcterms:created>
  <dcterms:modified xsi:type="dcterms:W3CDTF">2021-11-12T20:58:02Z</dcterms:modified>
</cp:coreProperties>
</file>