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07" autoAdjust="0"/>
  </p:normalViewPr>
  <p:slideViewPr>
    <p:cSldViewPr snapToGrid="0">
      <p:cViewPr varScale="1">
        <p:scale>
          <a:sx n="109" d="100"/>
          <a:sy n="109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50F4C-708F-43B5-A869-79E9A6B64C8B}" type="datetimeFigureOut">
              <a:rPr lang="es-ES_tradnl" smtClean="0"/>
              <a:t>12/11/2021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506CA-893A-4E49-84B3-02BD5EF9C09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5627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506CA-893A-4E49-84B3-02BD5EF9C095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7695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506CA-893A-4E49-84B3-02BD5EF9C095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8074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6DF5-AEF2-4586-8A24-5EDEB2A74807}" type="datetime1">
              <a:rPr lang="es-ES_tradnl" smtClean="0"/>
              <a:t>12/11/2021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/>
              <a:t>DIVEREDUTEC 2022 - Ciberespacio, 22 a 24 de marzo.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171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5C95-2B8E-4E34-B4D2-C79A35B75167}" type="datetime1">
              <a:rPr lang="es-ES_tradnl" smtClean="0"/>
              <a:t>12/11/2021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DIVEREDUTEC 2022 - Ciberespacio, 22 a 24 de marzo.</a:t>
            </a: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436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CD31-03BF-455B-9D09-E1AD0E79AE65}" type="datetime1">
              <a:rPr lang="es-ES_tradnl" smtClean="0"/>
              <a:t>12/11/2021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DIVEREDUTEC 2022 - Ciberespacio, 22 a 24 de marzo.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5841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BE9B-0FB8-4616-8B32-158465ED0A10}" type="datetime1">
              <a:rPr lang="es-ES_tradnl" smtClean="0"/>
              <a:t>12/11/2021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DIVEREDUTEC 2022 - Ciberespacio, 22 a 24 de marzo.</a:t>
            </a:r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2359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4084-E013-432A-8026-29195C2B42AB}" type="datetime1">
              <a:rPr lang="es-ES_tradnl" smtClean="0"/>
              <a:t>12/11/2021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DIVEREDUTEC 2022 - Ciberespacio, 22 a 24 de marzo.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254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127D-B8FD-4C8F-8784-FCF7D53B35A5}" type="datetime1">
              <a:rPr lang="es-ES_tradnl" smtClean="0"/>
              <a:t>12/11/2021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DIVEREDUTEC 2022 - Ciberespacio, 22 a 24 de marzo.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534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E78-3535-4C11-8C3C-DBCBB658F600}" type="datetime1">
              <a:rPr lang="es-ES_tradnl" smtClean="0"/>
              <a:t>12/11/2021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4906" y="6041362"/>
            <a:ext cx="7630928" cy="365125"/>
          </a:xfrm>
        </p:spPr>
        <p:txBody>
          <a:bodyPr/>
          <a:lstStyle/>
          <a:p>
            <a:r>
              <a:rPr lang="es-ES"/>
              <a:t>DIVEREDUTEC 2022 - Ciberespacio, 22 a 24 de marzo.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873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E-3EF9-4464-8544-10B9412E33CB}" type="datetime1">
              <a:rPr lang="es-ES_tradnl" smtClean="0"/>
              <a:t>12/11/2021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DIVEREDUTEC 2022 - Ciberespacio, 22 a 24 de marzo.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6698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4E71-A544-4B78-BF6A-8E8C81460586}" type="datetime1">
              <a:rPr lang="es-ES_tradnl" smtClean="0"/>
              <a:t>12/11/2021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DIVEREDUTEC 2022 - Ciberespacio, 22 a 24 de marzo.</a:t>
            </a: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3536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BC1-07DD-454E-B623-BA7B9BBC5AE6}" type="datetime1">
              <a:rPr lang="es-ES_tradnl" smtClean="0"/>
              <a:t>12/11/2021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DIVEREDUTEC 2022 - Ciberespacio, 22 a 24 de marzo.</a:t>
            </a:r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06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1758-3A25-4465-A1DA-87CCBC887DD9}" type="datetime1">
              <a:rPr lang="es-ES_tradnl" smtClean="0"/>
              <a:t>12/11/2021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DIVEREDUTEC 2022 - Ciberespacio, 22 a 24 de marzo.</a:t>
            </a: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504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B83-EF29-4796-BC62-560566AF0297}" type="datetime1">
              <a:rPr lang="es-ES_tradnl" smtClean="0"/>
              <a:t>12/11/2021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DIVEREDUTEC 2022 - Ciberespacio, 22 a 24 de marzo.</a:t>
            </a:r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87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9113-BBAA-4DE0-8A00-D93A307B696C}" type="datetime1">
              <a:rPr lang="es-ES_tradnl" smtClean="0"/>
              <a:t>12/11/2021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DIVEREDUTEC 2022 - Ciberespacio, 22 a 24 de marzo.</a:t>
            </a: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1078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31570A-9D7C-4424-A65E-32D0A299708D}" type="datetime1">
              <a:rPr lang="es-ES_tradnl" smtClean="0"/>
              <a:t>12/11/2021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r>
              <a:rPr lang="es-ES"/>
              <a:t>DIVEREDUTEC 2022 - Ciberespacio, 22 a 24 de marzo.</a:t>
            </a: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D12CC5B-E37B-4B1C-AFA5-764509DA736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015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3778" y="6041362"/>
            <a:ext cx="339187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s-ES_tradnl" dirty="0"/>
              <a:t>DIVEREDUTEC 2022 - Ciberespacio, 22 a 24 de marzo.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16176" y="6041362"/>
            <a:ext cx="106215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283C229-C1A5-424F-8809-33C83AC5B1A6}" type="datetime1">
              <a:rPr lang="es-ES_tradnl" smtClean="0"/>
              <a:t>12/11/2021</a:t>
            </a:fld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D12CC5B-E37B-4B1C-AFA5-764509DA7369}" type="slidenum">
              <a:rPr lang="es-ES_tradnl" smtClean="0"/>
              <a:t>‹Nº›</a:t>
            </a:fld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2186" y="5670292"/>
            <a:ext cx="1143217" cy="1034638"/>
          </a:xfrm>
          <a:prstGeom prst="rect">
            <a:avLst/>
          </a:prstGeom>
        </p:spPr>
      </p:pic>
      <p:pic>
        <p:nvPicPr>
          <p:cNvPr id="8" name="0 Imagen"/>
          <p:cNvPicPr>
            <a:picLocks/>
          </p:cNvPicPr>
          <p:nvPr userDrawn="1"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471" y="5980847"/>
            <a:ext cx="2363155" cy="48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1137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El título de la presentación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El autor de la presentación y filiación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DIVEREDUTEC 2022 - Ciberespacio, 22 a 24 de marzo.</a:t>
            </a:r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1</a:t>
            </a:fld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FEE9-5B18-466A-AB84-5508BC9E426E}" type="datetime1">
              <a:rPr lang="es-ES_tradnl" smtClean="0"/>
              <a:t>12/11/2021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653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El título de esta diapositiva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Cuentan de un sabio que </a:t>
            </a:r>
          </a:p>
          <a:p>
            <a:r>
              <a:rPr lang="es-ES_tradnl" dirty="0"/>
              <a:t>Un día tan pobre y mísero estaba</a:t>
            </a:r>
          </a:p>
          <a:p>
            <a:r>
              <a:rPr lang="es-ES_tradnl" dirty="0"/>
              <a:t>Que sólo se sustentaba con las hierbas</a:t>
            </a:r>
          </a:p>
          <a:p>
            <a:r>
              <a:rPr lang="es-ES_tradnl" dirty="0"/>
              <a:t>Que cogía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DIVEREDUTEC 2022 - Ciberespacio, 22 a 24 de marzo.</a:t>
            </a:r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2</a:t>
            </a:fld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3FF-DE10-420D-9A3B-C352441A7F55}" type="datetime1">
              <a:rPr lang="es-ES_tradnl" smtClean="0"/>
              <a:t>12/11/2021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2398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Nueva sección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Con subtítulo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DIVEREDUTEC 2022 - Ciberespacio, 22 a 24 de marzo.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3</a:t>
            </a:fld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37A6-574F-41A6-BF7C-C2F22E2C9700}" type="datetime1">
              <a:rPr lang="es-ES_tradnl" smtClean="0"/>
              <a:t>12/11/2021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333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Ilustrando algo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_tradnl" dirty="0"/>
              <a:t>Cuentan de un sabio que un día</a:t>
            </a:r>
          </a:p>
          <a:p>
            <a:r>
              <a:rPr lang="es-ES_tradnl" dirty="0"/>
              <a:t>Tan pobre y mísero estaba</a:t>
            </a:r>
          </a:p>
          <a:p>
            <a:r>
              <a:rPr lang="es-ES_tradnl" dirty="0"/>
              <a:t>Que sólo se sustentaba</a:t>
            </a:r>
          </a:p>
          <a:p>
            <a:r>
              <a:rPr lang="es-ES_tradnl" dirty="0"/>
              <a:t>Con las hierbas que cogía.</a:t>
            </a:r>
          </a:p>
        </p:txBody>
      </p:sp>
      <p:pic>
        <p:nvPicPr>
          <p:cNvPr id="8" name="Marcador de contenido 7" descr="Estatua de Blas de Lezo frente al castillo de San Felipe en Cartagena de Indias.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075" y="2318788"/>
            <a:ext cx="5194300" cy="3445974"/>
          </a:xfrm>
        </p:spPr>
      </p:pic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DIVEREDUTEC 2022 - Ciberespacio, 22 a 24 de marzo.</a:t>
            </a: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4</a:t>
            </a:fld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6EC9-1B47-4F4D-95B7-6070E31D794F}" type="datetime1">
              <a:rPr lang="es-ES_tradnl" smtClean="0"/>
              <a:t>12/11/2021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086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Gracias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6"/>
          </p:nvPr>
        </p:nvSpPr>
        <p:spPr/>
        <p:txBody>
          <a:bodyPr anchor="ctr"/>
          <a:lstStyle/>
          <a:p>
            <a:r>
              <a:rPr lang="es-ES_tradnl" dirty="0"/>
              <a:t>Fulanito de Tal.</a:t>
            </a:r>
          </a:p>
          <a:p>
            <a:r>
              <a:rPr lang="es-ES_tradnl" dirty="0"/>
              <a:t>Profesor de tal en la universidad tal.</a:t>
            </a:r>
          </a:p>
          <a:p>
            <a:r>
              <a:rPr lang="es-ES_tradnl" dirty="0"/>
              <a:t>email@correo.com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DIVEREDUTEC 2022 - Ciberespacio, 22 a 24 de marzo.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CC5B-E37B-4B1C-AFA5-764509DA7369}" type="slidenum">
              <a:rPr lang="es-ES_tradnl" smtClean="0"/>
              <a:t>5</a:t>
            </a:fld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255C0-AD87-4780-87FC-4DA8D6B6E1A4}" type="datetime1">
              <a:rPr lang="es-ES_tradnl" smtClean="0"/>
              <a:t>12/11/2021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49326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DIVEREDUTEC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CD0E13"/>
      </a:accent1>
      <a:accent2>
        <a:srgbClr val="B26B02"/>
      </a:accent2>
      <a:accent3>
        <a:srgbClr val="990A0E"/>
      </a:accent3>
      <a:accent4>
        <a:srgbClr val="604878"/>
      </a:accent4>
      <a:accent5>
        <a:srgbClr val="1B587C"/>
      </a:accent5>
      <a:accent6>
        <a:srgbClr val="595959"/>
      </a:accent6>
      <a:hlink>
        <a:srgbClr val="1B587C"/>
      </a:hlink>
      <a:folHlink>
        <a:srgbClr val="604878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151</Words>
  <Application>Microsoft Office PowerPoint</Application>
  <PresentationFormat>Panorámica</PresentationFormat>
  <Paragraphs>35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2</vt:lpstr>
      <vt:lpstr>Citable</vt:lpstr>
      <vt:lpstr>El título de la presentación</vt:lpstr>
      <vt:lpstr>El título de esta diapositiva</vt:lpstr>
      <vt:lpstr>Nueva sección</vt:lpstr>
      <vt:lpstr>Ilustrando algo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Emmanuelle Gutiérrez y Restrepo</dc:creator>
  <cp:lastModifiedBy>Emmanuelle Gutiérrez y Restrepo</cp:lastModifiedBy>
  <cp:revision>8</cp:revision>
  <dcterms:created xsi:type="dcterms:W3CDTF">2018-08-11T14:33:10Z</dcterms:created>
  <dcterms:modified xsi:type="dcterms:W3CDTF">2021-11-12T20:45:34Z</dcterms:modified>
</cp:coreProperties>
</file>