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75" r:id="rId3"/>
    <p:sldId id="274" r:id="rId4"/>
  </p:sldIdLst>
  <p:sldSz cx="12192000" cy="6858000"/>
  <p:notesSz cx="6858000" cy="9144000"/>
  <p:custDataLst>
    <p:tags r:id="rId6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254E"/>
    <a:srgbClr val="FFA700"/>
    <a:srgbClr val="477968"/>
    <a:srgbClr val="93CDDD"/>
    <a:srgbClr val="C0E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77"/>
  </p:normalViewPr>
  <p:slideViewPr>
    <p:cSldViewPr>
      <p:cViewPr varScale="1">
        <p:scale>
          <a:sx n="81" d="100"/>
          <a:sy n="81" d="100"/>
        </p:scale>
        <p:origin x="20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9B8A9-F511-C949-8BFD-FF85FF0E669E}" type="datetimeFigureOut">
              <a:rPr lang="es-ES" smtClean="0"/>
              <a:t>13/4/21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8D588-AFE7-104D-A928-D8CCEE3E3A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983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13/4/21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59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13/4/21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0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13/4/21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420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13/4/21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139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13/4/21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868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13/4/21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993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13/4/21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651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13/4/21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406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13/4/21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955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13/4/21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44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13/4/21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778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0BC90-2487-47A6-9C2C-BBD04AD78D70}" type="datetimeFigureOut">
              <a:rPr lang="es-ES" smtClean="0"/>
              <a:t>13/4/21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56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studioshispanicosuam.blogspot.com/2019/11/lineas-investigacion-literaria-uned-2019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09800" y="2174998"/>
            <a:ext cx="7772400" cy="1470025"/>
          </a:xfrm>
        </p:spPr>
        <p:txBody>
          <a:bodyPr>
            <a:normAutofit/>
          </a:bodyPr>
          <a:lstStyle/>
          <a:p>
            <a:r>
              <a:rPr lang="es-ES" dirty="0"/>
              <a:t>Título de la Comunicación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248128" y="5949280"/>
            <a:ext cx="4784576" cy="1129680"/>
          </a:xfrm>
        </p:spPr>
        <p:txBody>
          <a:bodyPr>
            <a:normAutofit/>
          </a:bodyPr>
          <a:lstStyle/>
          <a:p>
            <a:pPr algn="r"/>
            <a:r>
              <a:rPr lang="es-ES" sz="2000" b="1" dirty="0">
                <a:solidFill>
                  <a:schemeClr val="tx1"/>
                </a:solidFill>
              </a:rPr>
              <a:t>Autor/es</a:t>
            </a:r>
            <a:br>
              <a:rPr lang="es-ES" sz="2000" b="1" dirty="0">
                <a:solidFill>
                  <a:schemeClr val="tx1"/>
                </a:solidFill>
              </a:rPr>
            </a:br>
            <a:r>
              <a:rPr lang="es-ES" sz="2000" b="1" dirty="0">
                <a:solidFill>
                  <a:schemeClr val="tx1"/>
                </a:solidFill>
              </a:rPr>
              <a:t>Institución de procedencia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209800" y="3824435"/>
            <a:ext cx="7772400" cy="1029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93254E"/>
                </a:solidFill>
              </a:rPr>
              <a:t>Línea Temática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6EF7BA1-AF4D-41A5-94F1-A539F72929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680" y="-27384"/>
            <a:ext cx="12192000" cy="1369396"/>
          </a:xfrm>
          <a:prstGeom prst="rect">
            <a:avLst/>
          </a:prstGeom>
        </p:spPr>
      </p:pic>
      <p:sp>
        <p:nvSpPr>
          <p:cNvPr id="6" name="object 6" descr="Encabezado. Hashtag #2030" title="Encabezado. Hashtag #2030">
            <a:extLst>
              <a:ext uri="{FF2B5EF4-FFF2-40B4-BE49-F238E27FC236}">
                <a16:creationId xmlns:a16="http://schemas.microsoft.com/office/drawing/2014/main" id="{2781F77F-9303-F145-8A2F-F6F206880BB0}"/>
              </a:ext>
            </a:extLst>
          </p:cNvPr>
          <p:cNvSpPr/>
          <p:nvPr/>
        </p:nvSpPr>
        <p:spPr>
          <a:xfrm>
            <a:off x="187259" y="6417096"/>
            <a:ext cx="1713382" cy="1940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711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9864154-3A15-6B47-BC34-085BADED0B5C}"/>
              </a:ext>
            </a:extLst>
          </p:cNvPr>
          <p:cNvSpPr txBox="1"/>
          <p:nvPr/>
        </p:nvSpPr>
        <p:spPr>
          <a:xfrm>
            <a:off x="8244830" y="6525343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Autores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A13AF10-4646-634B-BCE6-50792536473B}"/>
              </a:ext>
            </a:extLst>
          </p:cNvPr>
          <p:cNvSpPr txBox="1"/>
          <p:nvPr/>
        </p:nvSpPr>
        <p:spPr>
          <a:xfrm>
            <a:off x="6017339" y="260648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b="1" dirty="0">
                <a:solidFill>
                  <a:srgbClr val="93254E"/>
                </a:solidFill>
              </a:rPr>
              <a:t>XI Jornadas de Investigación en Innovación Docente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6D0F861-B437-674C-A91A-5ED3244D6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508344" y="139786"/>
            <a:ext cx="552910" cy="55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7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423592" y="2924944"/>
            <a:ext cx="7772400" cy="1470025"/>
          </a:xfrm>
        </p:spPr>
        <p:txBody>
          <a:bodyPr/>
          <a:lstStyle/>
          <a:p>
            <a:r>
              <a:rPr lang="es-ES" b="1" dirty="0">
                <a:solidFill>
                  <a:srgbClr val="93254E"/>
                </a:solidFill>
              </a:rPr>
              <a:t>Gracias por la atención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423592" y="5743148"/>
            <a:ext cx="7772400" cy="483841"/>
          </a:xfrm>
        </p:spPr>
        <p:txBody>
          <a:bodyPr>
            <a:normAutofit/>
          </a:bodyPr>
          <a:lstStyle/>
          <a:p>
            <a:r>
              <a:rPr lang="es-ES" sz="2400" dirty="0"/>
              <a:t>Puede ponerse correo de contacto/ cuenta de twitter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0401DBE-8913-374E-B43F-EFA4980F5B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680" y="-27384"/>
            <a:ext cx="12192000" cy="136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0264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a 1 - &amp;quot;TÍTULO DE LA COMUNICACIÓN&amp;quot;&quot;/&gt;&lt;property id=&quot;20307&quot; value=&quot;256&quot;/&gt;&lt;/object&gt;&lt;object type=&quot;3&quot; unique_id=&quot;10138&quot;&gt;&lt;property id=&quot;20148&quot; value=&quot;5&quot;/&gt;&lt;property id=&quot;20300&quot; value=&quot;Diapositiva 2&quot;/&gt;&lt;property id=&quot;20307&quot; value=&quot;274&quot;/&gt;&lt;/object&gt;&lt;object type=&quot;3&quot; unique_id=&quot;10139&quot;&gt;&lt;property id=&quot;20148&quot; value=&quot;5&quot;/&gt;&lt;property id=&quot;20300&quot; value=&quot;Diapositiva 3&quot;/&gt;&lt;property id=&quot;20307&quot; value=&quot;275&quot;/&gt;&lt;/object&gt;&lt;object type=&quot;3&quot; unique_id=&quot;10140&quot;&gt;&lt;property id=&quot;20148&quot; value=&quot;5&quot;/&gt;&lt;property id=&quot;20300&quot; value=&quot;Diapositiva 4&quot;/&gt;&lt;property id=&quot;20307&quot; value=&quot;276&quot;/&gt;&lt;/object&gt;&lt;object type=&quot;3&quot; unique_id=&quot;10141&quot;&gt;&lt;property id=&quot;20148&quot; value=&quot;5&quot;/&gt;&lt;property id=&quot;20300&quot; value=&quot;Diapositiva 5&quot;/&gt;&lt;property id=&quot;20307&quot; value=&quot;277&quot;/&gt;&lt;/object&gt;&lt;object type=&quot;3&quot; unique_id=&quot;10142&quot;&gt;&lt;property id=&quot;20148&quot; value=&quot;5&quot;/&gt;&lt;property id=&quot;20300&quot; value=&quot;Diapositiva 6&quot;/&gt;&lt;property id=&quot;20307&quot; value=&quot;279&quot;/&gt;&lt;/object&gt;&lt;object type=&quot;3&quot; unique_id=&quot;10143&quot;&gt;&lt;property id=&quot;20148&quot; value=&quot;5&quot;/&gt;&lt;property id=&quot;20300&quot; value=&quot;Diapositiva 7&quot;/&gt;&lt;property id=&quot;20307&quot; value=&quot;278&quot;/&gt;&lt;/object&gt;&lt;object type=&quot;3&quot; unique_id=&quot;10144&quot;&gt;&lt;property id=&quot;20148&quot; value=&quot;5&quot;/&gt;&lt;property id=&quot;20300&quot; value=&quot;Diapositiva 8&quot;/&gt;&lt;property id=&quot;20307&quot; value=&quot;282&quot;/&gt;&lt;/object&gt;&lt;object type=&quot;3&quot; unique_id=&quot;10145&quot;&gt;&lt;property id=&quot;20148&quot; value=&quot;5&quot;/&gt;&lt;property id=&quot;20300&quot; value=&quot;Diapositiva 9&quot;/&gt;&lt;property id=&quot;20307&quot; value=&quot;281&quot;/&gt;&lt;/object&gt;&lt;object type=&quot;3&quot; unique_id=&quot;10146&quot;&gt;&lt;property id=&quot;20148&quot; value=&quot;5&quot;/&gt;&lt;property id=&quot;20300&quot; value=&quot;Diapositiva 10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</TotalTime>
  <Words>34</Words>
  <Application>Microsoft Macintosh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Título de la Comunicación</vt:lpstr>
      <vt:lpstr>Presentación de PowerPoint</vt:lpstr>
      <vt:lpstr>Gracias por la atención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</dc:title>
  <dc:creator>Usuario</dc:creator>
  <cp:lastModifiedBy>ANGELES SANCHEZ-ELVIRA PANIAGUA</cp:lastModifiedBy>
  <cp:revision>17</cp:revision>
  <dcterms:created xsi:type="dcterms:W3CDTF">2016-04-10T17:52:26Z</dcterms:created>
  <dcterms:modified xsi:type="dcterms:W3CDTF">2021-04-13T14:23:11Z</dcterms:modified>
</cp:coreProperties>
</file>