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69" r:id="rId7"/>
    <p:sldId id="268" r:id="rId8"/>
  </p:sldIdLst>
  <p:sldSz cx="9144000" cy="6858000" type="screen4x3"/>
  <p:notesSz cx="6858000" cy="9144000"/>
  <p:custDataLst>
    <p:tags r:id="rId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968"/>
    <a:srgbClr val="93CDDD"/>
    <a:srgbClr val="C0E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2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59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0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2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39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68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93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51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0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55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44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78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BC90-2487-47A6-9C2C-BBD04AD78D70}" type="datetimeFigureOut">
              <a:rPr lang="es-ES" smtClean="0"/>
              <a:t>16/02/2017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0D67-931A-45CD-9833-91DAC42A8D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6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5168" y="2204864"/>
            <a:ext cx="7772400" cy="1470025"/>
          </a:xfrm>
        </p:spPr>
        <p:txBody>
          <a:bodyPr>
            <a:normAutofit/>
          </a:bodyPr>
          <a:lstStyle/>
          <a:p>
            <a:r>
              <a:rPr lang="es-ES" sz="3200" dirty="0" smtClean="0"/>
              <a:t>TÍTULO DE LA COMUNICACIÓN</a:t>
            </a: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5157192"/>
            <a:ext cx="4784576" cy="1129680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 smtClean="0">
                <a:solidFill>
                  <a:schemeClr val="tx1"/>
                </a:solidFill>
              </a:rPr>
              <a:t>Autor/es</a:t>
            </a:r>
            <a:br>
              <a:rPr lang="es-ES" sz="2000" b="1" dirty="0" smtClean="0">
                <a:solidFill>
                  <a:schemeClr val="tx1"/>
                </a:solidFill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Institución de procedencia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3562088"/>
            <a:ext cx="7772400" cy="102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FFC000"/>
                </a:solidFill>
              </a:rPr>
              <a:t>LÍNEA TEMÁTICA</a:t>
            </a:r>
            <a:endParaRPr lang="es-ES" sz="2800" dirty="0">
              <a:solidFill>
                <a:srgbClr val="FFC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5384" y="119822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IX</a:t>
            </a:r>
            <a:r>
              <a:rPr lang="es-ES" sz="1400" b="1" dirty="0" smtClean="0"/>
              <a:t> </a:t>
            </a:r>
            <a:r>
              <a:rPr lang="es-ES" sz="1400" b="1" dirty="0" smtClean="0"/>
              <a:t>Jornadas de Redes de Investigación en Innovación Docente de la UNED. </a:t>
            </a:r>
            <a:r>
              <a:rPr lang="es-ES" sz="1400" b="1" i="1" dirty="0" smtClean="0">
                <a:solidFill>
                  <a:srgbClr val="477968"/>
                </a:solidFill>
              </a:rPr>
              <a:t>«</a:t>
            </a:r>
            <a:r>
              <a:rPr lang="es-ES" sz="1400" b="1" i="1" dirty="0" smtClean="0">
                <a:solidFill>
                  <a:srgbClr val="477968"/>
                </a:solidFill>
              </a:rPr>
              <a:t>La profesionalización del docente a través de la innovación educativa</a:t>
            </a:r>
            <a:r>
              <a:rPr lang="es-ES" sz="1400" b="1" i="1" dirty="0" smtClean="0">
                <a:solidFill>
                  <a:srgbClr val="477968"/>
                </a:solidFill>
              </a:rPr>
              <a:t>»</a:t>
            </a:r>
            <a:r>
              <a:rPr lang="es-ES" sz="1400" b="1" dirty="0" smtClean="0"/>
              <a:t>.</a:t>
            </a:r>
            <a:endParaRPr lang="es-ES" sz="1400" b="1" dirty="0" smtClean="0"/>
          </a:p>
          <a:p>
            <a:pPr algn="ctr"/>
            <a:r>
              <a:rPr lang="es-ES" sz="1200" b="1" dirty="0" smtClean="0"/>
              <a:t>28-30</a:t>
            </a:r>
            <a:r>
              <a:rPr lang="es-ES" sz="1200" b="1" dirty="0" smtClean="0"/>
              <a:t> </a:t>
            </a:r>
            <a:r>
              <a:rPr lang="es-ES" sz="1200" b="1" dirty="0" smtClean="0"/>
              <a:t>de Junio de </a:t>
            </a:r>
            <a:r>
              <a:rPr lang="es-ES" sz="1200" b="1" dirty="0" smtClean="0"/>
              <a:t>2017</a:t>
            </a:r>
            <a:endParaRPr lang="es-E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17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4" y="173094"/>
            <a:ext cx="166514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36512" y="6453336"/>
            <a:ext cx="9180512" cy="404664"/>
          </a:xfrm>
          <a:prstGeom prst="rect">
            <a:avLst/>
          </a:prstGeom>
          <a:solidFill>
            <a:srgbClr val="C0E2DA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6" y="6165304"/>
            <a:ext cx="1133339" cy="5635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912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536"/>
            <a:ext cx="8229600" cy="1143000"/>
          </a:xfrm>
          <a:solidFill>
            <a:srgbClr val="93CDDD">
              <a:alpha val="40000"/>
            </a:srgbClr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5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36512" y="6453336"/>
            <a:ext cx="9180512" cy="404664"/>
          </a:xfrm>
          <a:prstGeom prst="rect">
            <a:avLst/>
          </a:prstGeom>
          <a:solidFill>
            <a:srgbClr val="C0E2DA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6" y="6165304"/>
            <a:ext cx="1133339" cy="5635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912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536"/>
            <a:ext cx="8229600" cy="1143000"/>
          </a:xfrm>
          <a:solidFill>
            <a:srgbClr val="93CDDD">
              <a:alpha val="40000"/>
            </a:srgbClr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0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36512" y="6453336"/>
            <a:ext cx="9180512" cy="404664"/>
          </a:xfrm>
          <a:prstGeom prst="rect">
            <a:avLst/>
          </a:prstGeom>
          <a:solidFill>
            <a:srgbClr val="C0E2DA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6" y="6165304"/>
            <a:ext cx="1133339" cy="5635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912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536"/>
            <a:ext cx="8229600" cy="1143000"/>
          </a:xfrm>
          <a:solidFill>
            <a:srgbClr val="93CDDD">
              <a:alpha val="40000"/>
            </a:srgbClr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0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36512" y="6453336"/>
            <a:ext cx="9180512" cy="404664"/>
          </a:xfrm>
          <a:prstGeom prst="rect">
            <a:avLst/>
          </a:prstGeom>
          <a:solidFill>
            <a:srgbClr val="C0E2DA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6" y="6165304"/>
            <a:ext cx="1133339" cy="5635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912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536"/>
            <a:ext cx="8229600" cy="1143000"/>
          </a:xfrm>
          <a:solidFill>
            <a:srgbClr val="93CDDD">
              <a:alpha val="40000"/>
            </a:srgbClr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0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algn="ctr"/>
            <a:r>
              <a:rPr lang="es-ES" dirty="0" smtClean="0"/>
              <a:t>Incluye aquí </a:t>
            </a:r>
            <a:r>
              <a:rPr lang="es-ES" dirty="0" smtClean="0"/>
              <a:t>la pregunta final para incentivar el debate en el foro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36512" y="6453336"/>
            <a:ext cx="9180512" cy="404664"/>
          </a:xfrm>
          <a:prstGeom prst="rect">
            <a:avLst/>
          </a:prstGeom>
          <a:solidFill>
            <a:srgbClr val="C0E2DA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6" y="6165304"/>
            <a:ext cx="1133339" cy="5635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912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536"/>
            <a:ext cx="8229600" cy="1143000"/>
          </a:xfrm>
          <a:solidFill>
            <a:srgbClr val="93CDDD">
              <a:alpha val="40000"/>
            </a:srgbClr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5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algn="ctr"/>
            <a:r>
              <a:rPr lang="es-ES" dirty="0" smtClean="0"/>
              <a:t>Incluye aquí la despedida.</a:t>
            </a:r>
          </a:p>
          <a:p>
            <a:pPr algn="ctr"/>
            <a:r>
              <a:rPr lang="es-ES" dirty="0" smtClean="0"/>
              <a:t>Correo de contacto</a:t>
            </a:r>
          </a:p>
          <a:p>
            <a:pPr algn="ctr"/>
            <a:r>
              <a:rPr lang="es-ES" dirty="0" smtClean="0"/>
              <a:t>…..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36512" y="6453336"/>
            <a:ext cx="9180512" cy="404664"/>
          </a:xfrm>
          <a:prstGeom prst="rect">
            <a:avLst/>
          </a:prstGeom>
          <a:solidFill>
            <a:srgbClr val="C0E2DA">
              <a:alpha val="4000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06" y="6165304"/>
            <a:ext cx="1133339" cy="5635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912"/>
            <a:ext cx="91440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536"/>
            <a:ext cx="8229600" cy="1143000"/>
          </a:xfrm>
          <a:solidFill>
            <a:srgbClr val="93CDDD">
              <a:alpha val="40000"/>
            </a:srgbClr>
          </a:solidFill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TÍTULO DE LA PONENCIA&amp;quot;&quot;/&gt;&lt;property id=&quot;20307&quot; value=&quot;256&quot;/&gt;&lt;/object&gt;&lt;object type=&quot;3&quot; unique_id=&quot;10022&quot;&gt;&lt;property id=&quot;20148&quot; value=&quot;5&quot;/&gt;&lt;property id=&quot;20300&quot; value=&quot;Diapositiva 2&quot;/&gt;&lt;property id=&quot;20307&quot; value=&quot;258&quot;/&gt;&lt;/object&gt;&lt;object type=&quot;3&quot; unique_id=&quot;10023&quot;&gt;&lt;property id=&quot;20148&quot; value=&quot;5&quot;/&gt;&lt;property id=&quot;20300&quot; value=&quot;Diapositiva 3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58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TÍTULO DE LA COMUNICACIÓN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Usuario</dc:creator>
  <cp:lastModifiedBy>Ana</cp:lastModifiedBy>
  <cp:revision>4</cp:revision>
  <dcterms:created xsi:type="dcterms:W3CDTF">2016-04-10T17:52:26Z</dcterms:created>
  <dcterms:modified xsi:type="dcterms:W3CDTF">2017-02-16T07:12:19Z</dcterms:modified>
</cp:coreProperties>
</file>