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79" r:id="rId7"/>
    <p:sldId id="278" r:id="rId8"/>
    <p:sldId id="282" r:id="rId9"/>
    <p:sldId id="281" r:id="rId10"/>
    <p:sldId id="280" r:id="rId11"/>
  </p:sldIdLst>
  <p:sldSz cx="9144000" cy="6858000" type="screen4x3"/>
  <p:notesSz cx="6858000" cy="9144000"/>
  <p:custDataLst>
    <p:tags r:id="rId12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968"/>
    <a:srgbClr val="93CDDD"/>
    <a:srgbClr val="C0E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490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559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0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20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39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68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93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651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0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55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44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78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BC90-2487-47A6-9C2C-BBD04AD78D70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50D67-931A-45CD-9833-91DAC42A8D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56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5168" y="2204864"/>
            <a:ext cx="7772400" cy="1470025"/>
          </a:xfrm>
        </p:spPr>
        <p:txBody>
          <a:bodyPr>
            <a:normAutofit/>
          </a:bodyPr>
          <a:lstStyle/>
          <a:p>
            <a:r>
              <a:rPr lang="es-ES" sz="3200" dirty="0" smtClean="0"/>
              <a:t>TÍTULO DE LA COMUNICACIÓN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851920" y="5157192"/>
            <a:ext cx="4784576" cy="1129680"/>
          </a:xfrm>
        </p:spPr>
        <p:txBody>
          <a:bodyPr>
            <a:normAutofit/>
          </a:bodyPr>
          <a:lstStyle/>
          <a:p>
            <a:pPr algn="r"/>
            <a:r>
              <a:rPr lang="es-ES" sz="2000" b="1" dirty="0" smtClean="0">
                <a:solidFill>
                  <a:schemeClr val="tx1"/>
                </a:solidFill>
              </a:rPr>
              <a:t>Autor/es</a:t>
            </a:r>
            <a:br>
              <a:rPr lang="es-ES" sz="2000" b="1" dirty="0" smtClean="0">
                <a:solidFill>
                  <a:schemeClr val="tx1"/>
                </a:solidFill>
              </a:rPr>
            </a:br>
            <a:r>
              <a:rPr lang="es-ES" sz="2000" b="1" dirty="0" smtClean="0">
                <a:solidFill>
                  <a:schemeClr val="tx1"/>
                </a:solidFill>
              </a:rPr>
              <a:t>Institución de procedencia</a:t>
            </a:r>
            <a:endParaRPr lang="es-ES" sz="2000" b="1" dirty="0">
              <a:solidFill>
                <a:schemeClr val="tx1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3562088"/>
            <a:ext cx="7772400" cy="1029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 smtClean="0">
                <a:solidFill>
                  <a:srgbClr val="FFC000"/>
                </a:solidFill>
              </a:rPr>
              <a:t>LÍNEA TEMÁTICA</a:t>
            </a:r>
            <a:endParaRPr lang="es-ES" sz="2800" dirty="0">
              <a:solidFill>
                <a:srgbClr val="FFC000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-48768"/>
            <a:ext cx="9144000" cy="173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-48768"/>
            <a:ext cx="9144000" cy="1730812"/>
          </a:xfrm>
          <a:prstGeom prst="rect">
            <a:avLst/>
          </a:prstGeom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2636912"/>
            <a:ext cx="8229600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Incluye aquí la despedida.</a:t>
            </a:r>
          </a:p>
          <a:p>
            <a:r>
              <a:rPr lang="es-ES" dirty="0" smtClean="0"/>
              <a:t>Correo de contacto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(Recuerde incluir la pregunta final en la página anterior a ésta)</a:t>
            </a:r>
          </a:p>
          <a:p>
            <a:r>
              <a:rPr lang="es-ES" dirty="0" smtClean="0"/>
              <a:t>…..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2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-48768"/>
            <a:ext cx="9144000" cy="1730812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20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-48768"/>
            <a:ext cx="9144000" cy="1730812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64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-48768"/>
            <a:ext cx="9144000" cy="1730812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6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-48768"/>
            <a:ext cx="9144000" cy="1730812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38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-48768"/>
            <a:ext cx="9144000" cy="1730812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40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-48768"/>
            <a:ext cx="9144000" cy="1730812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868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-48768"/>
            <a:ext cx="9144000" cy="1730812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094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-48768"/>
            <a:ext cx="9144000" cy="1730812"/>
          </a:xfrm>
          <a:prstGeom prst="rect">
            <a:avLst/>
          </a:prstGeom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2636913"/>
            <a:ext cx="8229600" cy="136815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rgbClr val="FF0000"/>
                </a:solidFill>
              </a:rPr>
              <a:t>Incluya </a:t>
            </a:r>
            <a:r>
              <a:rPr lang="es-ES" dirty="0" smtClean="0">
                <a:solidFill>
                  <a:srgbClr val="FF0000"/>
                </a:solidFill>
              </a:rPr>
              <a:t>aquí la pregunta final para incentivar el debate en el foro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 - &amp;quot;TÍTULO DE LA COMUNICACIÓN&amp;quot;&quot;/&gt;&lt;property id=&quot;20307&quot; value=&quot;256&quot;/&gt;&lt;/object&gt;&lt;object type=&quot;3&quot; unique_id=&quot;10138&quot;&gt;&lt;property id=&quot;20148&quot; value=&quot;5&quot;/&gt;&lt;property id=&quot;20300&quot; value=&quot;Diapositiva 2&quot;/&gt;&lt;property id=&quot;20307&quot; value=&quot;274&quot;/&gt;&lt;/object&gt;&lt;object type=&quot;3&quot; unique_id=&quot;10139&quot;&gt;&lt;property id=&quot;20148&quot; value=&quot;5&quot;/&gt;&lt;property id=&quot;20300&quot; value=&quot;Diapositiva 3&quot;/&gt;&lt;property id=&quot;20307&quot; value=&quot;275&quot;/&gt;&lt;/object&gt;&lt;object type=&quot;3&quot; unique_id=&quot;10140&quot;&gt;&lt;property id=&quot;20148&quot; value=&quot;5&quot;/&gt;&lt;property id=&quot;20300&quot; value=&quot;Diapositiva 4&quot;/&gt;&lt;property id=&quot;20307&quot; value=&quot;276&quot;/&gt;&lt;/object&gt;&lt;object type=&quot;3&quot; unique_id=&quot;10141&quot;&gt;&lt;property id=&quot;20148&quot; value=&quot;5&quot;/&gt;&lt;property id=&quot;20300&quot; value=&quot;Diapositiva 5&quot;/&gt;&lt;property id=&quot;20307&quot; value=&quot;277&quot;/&gt;&lt;/object&gt;&lt;object type=&quot;3&quot; unique_id=&quot;10142&quot;&gt;&lt;property id=&quot;20148&quot; value=&quot;5&quot;/&gt;&lt;property id=&quot;20300&quot; value=&quot;Diapositiva 6&quot;/&gt;&lt;property id=&quot;20307&quot; value=&quot;279&quot;/&gt;&lt;/object&gt;&lt;object type=&quot;3&quot; unique_id=&quot;10143&quot;&gt;&lt;property id=&quot;20148&quot; value=&quot;5&quot;/&gt;&lt;property id=&quot;20300&quot; value=&quot;Diapositiva 7&quot;/&gt;&lt;property id=&quot;20307&quot; value=&quot;278&quot;/&gt;&lt;/object&gt;&lt;object type=&quot;3&quot; unique_id=&quot;10144&quot;&gt;&lt;property id=&quot;20148&quot; value=&quot;5&quot;/&gt;&lt;property id=&quot;20300&quot; value=&quot;Diapositiva 8&quot;/&gt;&lt;property id=&quot;20307&quot; value=&quot;282&quot;/&gt;&lt;/object&gt;&lt;object type=&quot;3&quot; unique_id=&quot;10145&quot;&gt;&lt;property id=&quot;20148&quot; value=&quot;5&quot;/&gt;&lt;property id=&quot;20300&quot; value=&quot;Diapositiva 9&quot;/&gt;&lt;property id=&quot;20307&quot; value=&quot;281&quot;/&gt;&lt;/object&gt;&lt;object type=&quot;3&quot; unique_id=&quot;10146&quot;&gt;&lt;property id=&quot;20148&quot; value=&quot;5&quot;/&gt;&lt;property id=&quot;20300&quot; value=&quot;Diapositiva 10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41</Words>
  <Application>Microsoft Office PowerPoint</Application>
  <PresentationFormat>Presentación en pantalla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TÍTULO DE LA COMUNICACIÓN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</dc:title>
  <dc:creator>Usuario</dc:creator>
  <cp:lastModifiedBy>Mercedes</cp:lastModifiedBy>
  <cp:revision>12</cp:revision>
  <dcterms:created xsi:type="dcterms:W3CDTF">2016-04-10T17:52:26Z</dcterms:created>
  <dcterms:modified xsi:type="dcterms:W3CDTF">2018-10-16T09:13:41Z</dcterms:modified>
</cp:coreProperties>
</file>